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46055" y="2286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Robin</a:t>
            </a:r>
            <a:endParaRPr lang="en-US" sz="2800" b="1" dirty="0"/>
          </a:p>
        </p:txBody>
      </p:sp>
      <p:pic>
        <p:nvPicPr>
          <p:cNvPr id="1026" name="Picture 2" descr="C:\Users\Sunil\Desktop\Ro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922" y="914400"/>
            <a:ext cx="6166157" cy="5641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Sunil</dc:creator>
  <cp:lastModifiedBy>Sunil</cp:lastModifiedBy>
  <cp:revision>4</cp:revision>
  <dcterms:created xsi:type="dcterms:W3CDTF">2006-08-16T00:00:00Z</dcterms:created>
  <dcterms:modified xsi:type="dcterms:W3CDTF">2014-02-28T11:45:46Z</dcterms:modified>
</cp:coreProperties>
</file>